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15"/>
  </p:notesMasterIdLst>
  <p:sldIdLst>
    <p:sldId id="376" r:id="rId2"/>
    <p:sldId id="260" r:id="rId3"/>
    <p:sldId id="356" r:id="rId4"/>
    <p:sldId id="332" r:id="rId5"/>
    <p:sldId id="312" r:id="rId6"/>
    <p:sldId id="313" r:id="rId7"/>
    <p:sldId id="314" r:id="rId8"/>
    <p:sldId id="316" r:id="rId9"/>
    <p:sldId id="320" r:id="rId10"/>
    <p:sldId id="321" r:id="rId11"/>
    <p:sldId id="315" r:id="rId12"/>
    <p:sldId id="324" r:id="rId13"/>
    <p:sldId id="323" r:id="rId14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81" d="100"/>
          <a:sy n="81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1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6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6717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81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29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7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9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9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4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84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9A6CFC-7A8C-5948-8779-1EC5B202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5923"/>
            <a:ext cx="9906000" cy="1071563"/>
          </a:xfrm>
        </p:spPr>
        <p:txBody>
          <a:bodyPr/>
          <a:lstStyle/>
          <a:p>
            <a:r>
              <a:rPr lang="en-US" dirty="0"/>
              <a:t>Documents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0D937-366B-FB48-939E-1E70FE7E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23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3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ABCF-C63C-772F-E3EB-39888E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B5B6EAD-90EC-E7EE-860B-6C65FA46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14" y="0"/>
            <a:ext cx="513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0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205-44C9-C22A-50C0-A2B25C27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Cooking</a:t>
            </a:r>
          </a:p>
        </p:txBody>
      </p:sp>
      <p:pic>
        <p:nvPicPr>
          <p:cNvPr id="1026" name="Picture 2" descr="Beef Stroganoff">
            <a:extLst>
              <a:ext uri="{FF2B5EF4-FFF2-40B4-BE49-F238E27FC236}">
                <a16:creationId xmlns:a16="http://schemas.microsoft.com/office/drawing/2014/main" id="{99CEC11C-B25B-6545-8FBF-9715020C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72" y="1760706"/>
            <a:ext cx="6267856" cy="47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2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33A3-3F9D-4DED-5DA7-74BA1B41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4BE2-23E9-566E-E8D1-D1D516C0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20" y="2158696"/>
            <a:ext cx="855238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3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843A-E3C2-B83B-BE5B-DD37BB0F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1028" name="Picture 4" descr="Web Analytics Dashboard Examples | Klipfolio">
            <a:extLst>
              <a:ext uri="{FF2B5EF4-FFF2-40B4-BE49-F238E27FC236}">
                <a16:creationId xmlns:a16="http://schemas.microsoft.com/office/drawing/2014/main" id="{A30381D6-5466-2619-29FA-263438A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92" y="466927"/>
            <a:ext cx="6741458" cy="59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0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46" y="2633054"/>
            <a:ext cx="8791575" cy="795946"/>
          </a:xfrm>
        </p:spPr>
        <p:txBody>
          <a:bodyPr>
            <a:normAutofit/>
          </a:bodyPr>
          <a:lstStyle/>
          <a:p>
            <a:r>
              <a:rPr lang="en-US" sz="4400" dirty="0"/>
              <a:t>Vision</a:t>
            </a:r>
          </a:p>
        </p:txBody>
      </p:sp>
      <p:pic>
        <p:nvPicPr>
          <p:cNvPr id="3" name="Picture 2" descr="A person in a long blue dress in a library&#10;&#10;Description automatically generated">
            <a:extLst>
              <a:ext uri="{FF2B5EF4-FFF2-40B4-BE49-F238E27FC236}">
                <a16:creationId xmlns:a16="http://schemas.microsoft.com/office/drawing/2014/main" id="{2041EF4E-37FC-6751-64A8-3F8E46FB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B8CF30-D5E0-25DD-3A68-FF2DB708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92" y="468268"/>
            <a:ext cx="8674616" cy="59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7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9393-3450-8A77-7A3A-60709821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pic>
        <p:nvPicPr>
          <p:cNvPr id="4102" name="Picture 6" descr="NYC's Union Square Overwhelmed by Crowd Gathering for Influencer Giveaway -  Bloomberg">
            <a:extLst>
              <a:ext uri="{FF2B5EF4-FFF2-40B4-BE49-F238E27FC236}">
                <a16:creationId xmlns:a16="http://schemas.microsoft.com/office/drawing/2014/main" id="{AA7C31CD-BDAC-ED57-00BE-117B38FB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52" y="1614791"/>
            <a:ext cx="7335466" cy="489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7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3FA-F9E5-8F5A-D624-555298E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Ideas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B3D56-8821-9786-0FFE-1927DCF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80" y="1926077"/>
            <a:ext cx="6217663" cy="47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11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C7D2-1329-D44D-D4DD-D29E4732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50792-5C90-F9DB-8C56-92F6825D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22" y="2020685"/>
            <a:ext cx="8988357" cy="40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6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3C95-BAB1-6DE7-E6D8-A3C3A80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Chemistry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EC6C47-875D-9C47-0EDA-90B77FB4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59" y="1760707"/>
            <a:ext cx="4765506" cy="46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2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E2A4-E1F1-9DCB-0E3C-159B3110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</p:txBody>
      </p:sp>
      <p:pic>
        <p:nvPicPr>
          <p:cNvPr id="2058" name="Picture 10" descr="Electronic Circuit Schematic Diagrams">
            <a:extLst>
              <a:ext uri="{FF2B5EF4-FFF2-40B4-BE49-F238E27FC236}">
                <a16:creationId xmlns:a16="http://schemas.microsoft.com/office/drawing/2014/main" id="{11D6AE3E-D1EB-D07B-FF2D-C23CE02D0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05" y="1429966"/>
            <a:ext cx="6968490" cy="51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84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BC4D-C234-9BAB-70A6-FE1DD719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B657E-4030-22DF-7ADC-23FAEB23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78" y="362333"/>
            <a:ext cx="6114286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6208</TotalTime>
  <Words>13</Words>
  <Application>Microsoft Office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Documents</vt:lpstr>
      <vt:lpstr>Vision</vt:lpstr>
      <vt:lpstr>PowerPoint Presentation</vt:lpstr>
      <vt:lpstr>Identification</vt:lpstr>
      <vt:lpstr>Abstract Ideas</vt:lpstr>
      <vt:lpstr>Medical </vt:lpstr>
      <vt:lpstr>Chemistry</vt:lpstr>
      <vt:lpstr>Electronics</vt:lpstr>
      <vt:lpstr>Parking</vt:lpstr>
      <vt:lpstr>Homework</vt:lpstr>
      <vt:lpstr>Cooking</vt:lpstr>
      <vt:lpstr>Poker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Anthropic Claude 3 Opus</dc:title>
  <dc:creator>Zain</dc:creator>
  <cp:lastModifiedBy>Zain Naboulsi</cp:lastModifiedBy>
  <cp:revision>23</cp:revision>
  <cp:lastPrinted>2024-03-11T13:51:07Z</cp:lastPrinted>
  <dcterms:created xsi:type="dcterms:W3CDTF">2023-10-26T23:38:07Z</dcterms:created>
  <dcterms:modified xsi:type="dcterms:W3CDTF">2024-03-12T13:10:22Z</dcterms:modified>
</cp:coreProperties>
</file>